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3" r:id="rId3"/>
    <p:sldId id="265" r:id="rId4"/>
    <p:sldId id="260" r:id="rId5"/>
    <p:sldId id="261" r:id="rId6"/>
    <p:sldId id="262" r:id="rId7"/>
    <p:sldId id="267" r:id="rId8"/>
    <p:sldId id="269" r:id="rId9"/>
    <p:sldId id="268" r:id="rId10"/>
    <p:sldId id="270" r:id="rId11"/>
    <p:sldId id="273" r:id="rId12"/>
    <p:sldId id="274" r:id="rId13"/>
    <p:sldId id="271" r:id="rId14"/>
    <p:sldId id="272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955" autoAdjust="0"/>
  </p:normalViewPr>
  <p:slideViewPr>
    <p:cSldViewPr>
      <p:cViewPr varScale="1">
        <p:scale>
          <a:sx n="84" d="100"/>
          <a:sy n="84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26/10/16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26/10/16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26/10/16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26/10/16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26/10/16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467600" cy="373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My word problem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farmer had 16 apples and put 4 in each bag. </a:t>
            </a:r>
          </a:p>
          <a:p>
            <a:r>
              <a:rPr lang="en-US" sz="2800" dirty="0" smtClean="0"/>
              <a:t>How many bags are there?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19600"/>
            <a:ext cx="2209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419600"/>
            <a:ext cx="22098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81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895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3048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Have a go..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24</a:t>
            </a:r>
            <a:r>
              <a:rPr lang="en-US" sz="19900" dirty="0" smtClean="0"/>
              <a:t>   </a:t>
            </a:r>
            <a:r>
              <a:rPr lang="en-US" sz="19900" dirty="0" smtClean="0"/>
              <a:t>4= </a:t>
            </a:r>
            <a:endParaRPr lang="en-US" sz="16600" dirty="0"/>
          </a:p>
        </p:txBody>
      </p:sp>
      <p:sp>
        <p:nvSpPr>
          <p:cNvPr id="5" name="Division 4"/>
          <p:cNvSpPr/>
          <p:nvPr/>
        </p:nvSpPr>
        <p:spPr>
          <a:xfrm>
            <a:off x="2895600" y="2971800"/>
            <a:ext cx="1828800" cy="1219200"/>
          </a:xfrm>
          <a:prstGeom prst="mathDivid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4829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52600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24</a:t>
            </a:r>
            <a:r>
              <a:rPr lang="en-US" sz="19900" dirty="0" smtClean="0"/>
              <a:t>   </a:t>
            </a:r>
            <a:r>
              <a:rPr lang="en-US" sz="19900" dirty="0" smtClean="0"/>
              <a:t>4</a:t>
            </a:r>
            <a:r>
              <a:rPr lang="en-US" sz="19900" dirty="0" smtClean="0"/>
              <a:t>=6 </a:t>
            </a:r>
            <a:endParaRPr lang="en-US" sz="16600" dirty="0"/>
          </a:p>
        </p:txBody>
      </p:sp>
      <p:sp>
        <p:nvSpPr>
          <p:cNvPr id="5" name="Division 4"/>
          <p:cNvSpPr/>
          <p:nvPr/>
        </p:nvSpPr>
        <p:spPr>
          <a:xfrm>
            <a:off x="2895600" y="2971800"/>
            <a:ext cx="1828800" cy="1219200"/>
          </a:xfrm>
          <a:prstGeom prst="mathDivid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4301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Rally Coaching</a:t>
            </a: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35814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1EEF9"/>
                </a:solidFill>
              </a:rPr>
              <a:t> What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733800"/>
            <a:ext cx="64008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1EEF9"/>
                </a:solidFill>
              </a:rPr>
              <a:t>Why do we do it?</a:t>
            </a:r>
          </a:p>
        </p:txBody>
      </p:sp>
    </p:spTree>
    <p:extLst>
      <p:ext uri="{BB962C8B-B14F-4D97-AF65-F5344CB8AC3E}">
        <p14:creationId xmlns:p14="http://schemas.microsoft.com/office/powerpoint/2010/main" val="210612833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1EEF9"/>
                </a:solidFill>
              </a:rPr>
              <a:t>Worksheet</a:t>
            </a:r>
            <a:endParaRPr lang="en-US" sz="2800" dirty="0">
              <a:solidFill>
                <a:srgbClr val="F1EE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4884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765051" cy="5715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3000" y="3657600"/>
            <a:ext cx="6858000" cy="1676400"/>
          </a:xfrm>
        </p:spPr>
        <p:txBody>
          <a:bodyPr/>
          <a:lstStyle/>
          <a:p>
            <a:pPr algn="ctr"/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>Write </a:t>
            </a:r>
            <a:r>
              <a:rPr lang="en-AU" sz="4000" b="1" dirty="0">
                <a:solidFill>
                  <a:schemeClr val="accent1">
                    <a:lumMod val="50000"/>
                  </a:schemeClr>
                </a:solidFill>
              </a:rPr>
              <a:t>and understand word problems </a:t>
            </a: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AU" sz="4000" b="1" dirty="0">
                <a:solidFill>
                  <a:schemeClr val="accent1">
                    <a:lumMod val="50000"/>
                  </a:schemeClr>
                </a:solidFill>
              </a:rPr>
              <a:t>problem </a:t>
            </a:r>
            <a:r>
              <a:rPr lang="en-AU" sz="4000" b="1" dirty="0" smtClean="0">
                <a:solidFill>
                  <a:schemeClr val="accent1">
                    <a:lumMod val="50000"/>
                  </a:schemeClr>
                </a:solidFill>
              </a:rPr>
              <a:t>solving. </a:t>
            </a:r>
            <a:endParaRPr lang="en-AU" sz="4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"/>
            <a:ext cx="7620000" cy="5908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35814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</a:t>
            </a:r>
            <a:r>
              <a:rPr lang="en-AU" sz="2400" dirty="0" smtClean="0"/>
              <a:t>he metalanguage </a:t>
            </a:r>
            <a:r>
              <a:rPr lang="en-AU" sz="2400" dirty="0"/>
              <a:t>in </a:t>
            </a:r>
            <a:r>
              <a:rPr lang="en-AU" sz="2400" dirty="0" smtClean="0"/>
              <a:t>grouping word problems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/>
              <a:t>I</a:t>
            </a:r>
            <a:r>
              <a:rPr lang="en-AU" sz="2400" dirty="0" smtClean="0"/>
              <a:t>f the sentences that you come up with make sense</a:t>
            </a:r>
          </a:p>
          <a:p>
            <a:pPr marL="285750" indent="-285750">
              <a:buFont typeface="Arial"/>
              <a:buChar char="•"/>
            </a:pPr>
            <a:r>
              <a:rPr lang="en-AU" sz="2400" dirty="0" smtClean="0"/>
              <a:t>If </a:t>
            </a:r>
            <a:r>
              <a:rPr lang="en-AU" sz="2400" dirty="0"/>
              <a:t>the </a:t>
            </a:r>
            <a:r>
              <a:rPr lang="en-AU" sz="2400" dirty="0" smtClean="0"/>
              <a:t>sentences correctly </a:t>
            </a:r>
            <a:r>
              <a:rPr lang="en-AU" sz="2400" dirty="0"/>
              <a:t>represent the </a:t>
            </a:r>
            <a:r>
              <a:rPr lang="en-AU" sz="2400" dirty="0" smtClean="0"/>
              <a:t>equation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1200" y="228600"/>
            <a:ext cx="50292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Expectations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What are the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</a:rPr>
              <a:t>Woodlandian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Values? 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371600"/>
            <a:ext cx="6019800" cy="3505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5638800" cy="31718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1000"/>
            <a:ext cx="4620260" cy="60003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600200"/>
            <a:ext cx="8153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18   3 = </a:t>
            </a:r>
            <a:endParaRPr lang="en-US" sz="19900" dirty="0"/>
          </a:p>
        </p:txBody>
      </p:sp>
      <p:sp>
        <p:nvSpPr>
          <p:cNvPr id="9" name="Division 8"/>
          <p:cNvSpPr/>
          <p:nvPr/>
        </p:nvSpPr>
        <p:spPr>
          <a:xfrm>
            <a:off x="3048000" y="2895600"/>
            <a:ext cx="1828800" cy="1219200"/>
          </a:xfrm>
          <a:prstGeom prst="mathDivid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04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Number Sentence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228600"/>
            <a:ext cx="7467600" cy="609600"/>
          </a:xfrm>
        </p:spPr>
        <p:txBody>
          <a:bodyPr/>
          <a:lstStyle/>
          <a:p>
            <a:pPr algn="ctr"/>
            <a:r>
              <a:rPr lang="en-US" dirty="0" smtClean="0"/>
              <a:t>Word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18 students working in groups of three. How many groups are there?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2372264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48200"/>
            <a:ext cx="2445794" cy="164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95600"/>
            <a:ext cx="2372264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029200"/>
            <a:ext cx="2438400" cy="1644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95800"/>
            <a:ext cx="2485229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38400"/>
            <a:ext cx="2438400" cy="16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0561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6 groups so…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891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18   3=6 </a:t>
            </a:r>
            <a:endParaRPr lang="en-US" sz="19900" dirty="0"/>
          </a:p>
        </p:txBody>
      </p:sp>
      <p:sp>
        <p:nvSpPr>
          <p:cNvPr id="5" name="Division 4"/>
          <p:cNvSpPr/>
          <p:nvPr/>
        </p:nvSpPr>
        <p:spPr>
          <a:xfrm>
            <a:off x="2514600" y="2743200"/>
            <a:ext cx="1828800" cy="1219200"/>
          </a:xfrm>
          <a:prstGeom prst="mathDivid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649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You have a go…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16   4= </a:t>
            </a:r>
            <a:endParaRPr lang="en-US" sz="16600" dirty="0"/>
          </a:p>
        </p:txBody>
      </p:sp>
      <p:sp>
        <p:nvSpPr>
          <p:cNvPr id="6" name="Division 5"/>
          <p:cNvSpPr/>
          <p:nvPr/>
        </p:nvSpPr>
        <p:spPr>
          <a:xfrm>
            <a:off x="2895600" y="2971800"/>
            <a:ext cx="1828800" cy="1219200"/>
          </a:xfrm>
          <a:prstGeom prst="mathDivid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8524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ContemporaryPhotoAlbum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133</Words>
  <Application>Microsoft Macintosh PowerPoint</Application>
  <PresentationFormat>On-screen Show (4:3)</PresentationFormat>
  <Paragraphs>30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2016-10-26T13:41:07Z</dcterms:modified>
</cp:coreProperties>
</file>