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BDE-D40B-43AF-8609-4C733F1EC991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E1E3-98EC-4F16-A37B-D468B4A51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BDE-D40B-43AF-8609-4C733F1EC991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E1E3-98EC-4F16-A37B-D468B4A51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BDE-D40B-43AF-8609-4C733F1EC991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E1E3-98EC-4F16-A37B-D468B4A51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BDE-D40B-43AF-8609-4C733F1EC991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E1E3-98EC-4F16-A37B-D468B4A51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BDE-D40B-43AF-8609-4C733F1EC991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E1E3-98EC-4F16-A37B-D468B4A51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BDE-D40B-43AF-8609-4C733F1EC991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E1E3-98EC-4F16-A37B-D468B4A51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BDE-D40B-43AF-8609-4C733F1EC991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E1E3-98EC-4F16-A37B-D468B4A51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BDE-D40B-43AF-8609-4C733F1EC991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E1E3-98EC-4F16-A37B-D468B4A51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BDE-D40B-43AF-8609-4C733F1EC991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E1E3-98EC-4F16-A37B-D468B4A51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BDE-D40B-43AF-8609-4C733F1EC991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E1E3-98EC-4F16-A37B-D468B4A51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00BDE-D40B-43AF-8609-4C733F1EC991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1E1E3-98EC-4F16-A37B-D468B4A51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0BDE-D40B-43AF-8609-4C733F1EC991}" type="datetimeFigureOut">
              <a:rPr lang="en-GB" smtClean="0"/>
              <a:pPr/>
              <a:t>20/09/2011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1E1E3-98EC-4F16-A37B-D468B4A514A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99592" y="1052736"/>
            <a:ext cx="7344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Guess the Shape!</a:t>
            </a:r>
            <a:endParaRPr lang="en-GB" sz="8000" dirty="0"/>
          </a:p>
        </p:txBody>
      </p:sp>
      <p:sp>
        <p:nvSpPr>
          <p:cNvPr id="7" name="Can 6"/>
          <p:cNvSpPr/>
          <p:nvPr/>
        </p:nvSpPr>
        <p:spPr>
          <a:xfrm>
            <a:off x="1043608" y="4221088"/>
            <a:ext cx="1152128" cy="2016224"/>
          </a:xfrm>
          <a:prstGeom prst="ca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ube 7"/>
          <p:cNvSpPr/>
          <p:nvPr/>
        </p:nvSpPr>
        <p:spPr>
          <a:xfrm>
            <a:off x="3491880" y="4365104"/>
            <a:ext cx="1656184" cy="1800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ube 8"/>
          <p:cNvSpPr/>
          <p:nvPr/>
        </p:nvSpPr>
        <p:spPr>
          <a:xfrm>
            <a:off x="5868144" y="4365104"/>
            <a:ext cx="2880320" cy="180020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/>
              <a:t>What am I?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have 6 faces.</a:t>
            </a:r>
          </a:p>
          <a:p>
            <a:r>
              <a:rPr lang="en-GB" dirty="0"/>
              <a:t>I have 8 vertices.</a:t>
            </a:r>
          </a:p>
          <a:p>
            <a:r>
              <a:rPr lang="en-GB" dirty="0"/>
              <a:t>I have 12 edges.</a:t>
            </a:r>
          </a:p>
          <a:p>
            <a:r>
              <a:rPr lang="en-GB" dirty="0"/>
              <a:t>My faces are all the same shape.</a:t>
            </a:r>
          </a:p>
          <a:p>
            <a:endParaRPr lang="en-GB" dirty="0" smtClean="0"/>
          </a:p>
          <a:p>
            <a:r>
              <a:rPr lang="en-GB" dirty="0" smtClean="0"/>
              <a:t>I am a cube! </a:t>
            </a:r>
            <a:endParaRPr lang="en-GB" dirty="0"/>
          </a:p>
        </p:txBody>
      </p:sp>
      <p:sp>
        <p:nvSpPr>
          <p:cNvPr id="4" name="Cube 3"/>
          <p:cNvSpPr/>
          <p:nvPr/>
        </p:nvSpPr>
        <p:spPr>
          <a:xfrm>
            <a:off x="3347864" y="4365104"/>
            <a:ext cx="1080120" cy="115212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/>
              <a:t>What am I?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>
            <a:normAutofit/>
          </a:bodyPr>
          <a:lstStyle/>
          <a:p>
            <a:r>
              <a:rPr lang="en-GB" dirty="0"/>
              <a:t>I have 1 </a:t>
            </a:r>
            <a:r>
              <a:rPr lang="en-GB" dirty="0" smtClean="0"/>
              <a:t>curved face.</a:t>
            </a:r>
          </a:p>
          <a:p>
            <a:r>
              <a:rPr lang="en-GB" dirty="0" smtClean="0"/>
              <a:t>I have 2 circular faces.</a:t>
            </a:r>
            <a:endParaRPr lang="en-GB" dirty="0"/>
          </a:p>
          <a:p>
            <a:r>
              <a:rPr lang="en-GB" dirty="0"/>
              <a:t>I have 0 vertices.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I am a cylinder! </a:t>
            </a:r>
            <a:endParaRPr lang="en-GB" dirty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789040"/>
            <a:ext cx="22288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/>
              <a:t>What am I?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r>
              <a:rPr lang="en-GB" dirty="0"/>
              <a:t>I have 1 </a:t>
            </a:r>
            <a:r>
              <a:rPr lang="en-GB" dirty="0" smtClean="0"/>
              <a:t>curved face.</a:t>
            </a:r>
            <a:endParaRPr lang="en-GB" dirty="0"/>
          </a:p>
          <a:p>
            <a:r>
              <a:rPr lang="en-GB" dirty="0"/>
              <a:t>I have 0 vertices.</a:t>
            </a:r>
          </a:p>
          <a:p>
            <a:r>
              <a:rPr lang="en-GB" dirty="0"/>
              <a:t>I have 0 edges.</a:t>
            </a:r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I am a sphere! </a:t>
            </a:r>
            <a:endParaRPr lang="en-GB" dirty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429000"/>
            <a:ext cx="21907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/>
              <a:t>What am I?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have 6 faces.</a:t>
            </a:r>
          </a:p>
          <a:p>
            <a:r>
              <a:rPr lang="en-GB" dirty="0"/>
              <a:t>I have 8 vertices.</a:t>
            </a:r>
          </a:p>
          <a:p>
            <a:r>
              <a:rPr lang="en-GB" dirty="0" smtClean="0"/>
              <a:t>4 of my faces are rectangles.</a:t>
            </a:r>
          </a:p>
          <a:p>
            <a:r>
              <a:rPr lang="en-GB" dirty="0" smtClean="0"/>
              <a:t>I </a:t>
            </a:r>
            <a:r>
              <a:rPr lang="en-GB" dirty="0"/>
              <a:t>have 12 edges.</a:t>
            </a:r>
          </a:p>
          <a:p>
            <a:endParaRPr lang="en-GB" dirty="0" smtClean="0"/>
          </a:p>
          <a:p>
            <a:r>
              <a:rPr lang="en-GB" dirty="0" smtClean="0"/>
              <a:t>I am a </a:t>
            </a:r>
            <a:r>
              <a:rPr lang="en-GB" dirty="0" err="1" smtClean="0"/>
              <a:t>cuboid</a:t>
            </a:r>
            <a:r>
              <a:rPr lang="en-GB" dirty="0" smtClean="0"/>
              <a:t>! </a:t>
            </a:r>
            <a:endParaRPr lang="en-GB" dirty="0"/>
          </a:p>
        </p:txBody>
      </p:sp>
      <p:sp>
        <p:nvSpPr>
          <p:cNvPr id="5" name="Cube 4"/>
          <p:cNvSpPr/>
          <p:nvPr/>
        </p:nvSpPr>
        <p:spPr>
          <a:xfrm>
            <a:off x="3635896" y="4293096"/>
            <a:ext cx="3384376" cy="151216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/>
              <a:t>What am I?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 have 5</a:t>
            </a:r>
            <a:r>
              <a:rPr lang="en-GB" dirty="0" smtClean="0"/>
              <a:t> </a:t>
            </a:r>
            <a:r>
              <a:rPr lang="en-GB" dirty="0"/>
              <a:t>faces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4 of my faces are triangles.</a:t>
            </a:r>
          </a:p>
          <a:p>
            <a:r>
              <a:rPr lang="en-GB" dirty="0" smtClean="0"/>
              <a:t>I have a square base.</a:t>
            </a:r>
            <a:endParaRPr lang="en-GB" dirty="0"/>
          </a:p>
          <a:p>
            <a:r>
              <a:rPr lang="en-GB" dirty="0"/>
              <a:t>I have </a:t>
            </a:r>
            <a:r>
              <a:rPr lang="en-GB" dirty="0" smtClean="0"/>
              <a:t>5 </a:t>
            </a:r>
            <a:r>
              <a:rPr lang="en-GB" dirty="0"/>
              <a:t>vertices.</a:t>
            </a:r>
          </a:p>
          <a:p>
            <a:r>
              <a:rPr lang="en-GB" dirty="0"/>
              <a:t>I have 8</a:t>
            </a:r>
            <a:r>
              <a:rPr lang="en-GB" dirty="0" smtClean="0"/>
              <a:t> </a:t>
            </a:r>
            <a:r>
              <a:rPr lang="en-GB" dirty="0"/>
              <a:t>edges.</a:t>
            </a:r>
          </a:p>
          <a:p>
            <a:endParaRPr lang="en-GB" dirty="0" smtClean="0"/>
          </a:p>
          <a:p>
            <a:r>
              <a:rPr lang="en-GB" dirty="0" smtClean="0"/>
              <a:t>I am a pyramid!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581128"/>
            <a:ext cx="17240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/>
              <a:t>What am I?</a:t>
            </a:r>
            <a:endParaRPr lang="en-GB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>
            <a:normAutofit/>
          </a:bodyPr>
          <a:lstStyle/>
          <a:p>
            <a:r>
              <a:rPr lang="en-GB" dirty="0"/>
              <a:t>I have 1 </a:t>
            </a:r>
            <a:r>
              <a:rPr lang="en-GB" dirty="0" smtClean="0"/>
              <a:t>curved face.</a:t>
            </a:r>
          </a:p>
          <a:p>
            <a:r>
              <a:rPr lang="en-GB" dirty="0" smtClean="0"/>
              <a:t>I have 1 circular face.</a:t>
            </a:r>
            <a:endParaRPr lang="en-GB" dirty="0"/>
          </a:p>
          <a:p>
            <a:r>
              <a:rPr lang="en-GB" dirty="0"/>
              <a:t>I have </a:t>
            </a:r>
            <a:r>
              <a:rPr lang="en-GB" dirty="0" smtClean="0"/>
              <a:t>1 vertex.</a:t>
            </a:r>
            <a:endParaRPr lang="en-GB" dirty="0"/>
          </a:p>
          <a:p>
            <a:pPr>
              <a:buNone/>
            </a:pPr>
            <a:endParaRPr lang="en-GB" dirty="0"/>
          </a:p>
          <a:p>
            <a:r>
              <a:rPr lang="en-GB" dirty="0" smtClean="0"/>
              <a:t>I am a cone! </a:t>
            </a:r>
            <a:endParaRPr lang="en-GB" dirty="0"/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861048"/>
            <a:ext cx="22002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What am I?</vt:lpstr>
      <vt:lpstr>What am I?</vt:lpstr>
      <vt:lpstr>What am I?</vt:lpstr>
      <vt:lpstr>What am I?</vt:lpstr>
      <vt:lpstr>What am I?</vt:lpstr>
      <vt:lpstr>What am 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Hannah</dc:creator>
  <cp:lastModifiedBy>Hannah</cp:lastModifiedBy>
  <cp:revision>7</cp:revision>
  <dcterms:created xsi:type="dcterms:W3CDTF">2011-09-20T17:56:56Z</dcterms:created>
  <dcterms:modified xsi:type="dcterms:W3CDTF">2011-09-20T19:57:17Z</dcterms:modified>
</cp:coreProperties>
</file>