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>
      <p:cViewPr varScale="1">
        <p:scale>
          <a:sx n="105" d="100"/>
          <a:sy n="105" d="100"/>
        </p:scale>
        <p:origin x="-79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Journal Writing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15 minutes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Why would I like to do this?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28580" y="5157192"/>
            <a:ext cx="8104083" cy="728153"/>
          </a:xfrm>
        </p:spPr>
        <p:txBody>
          <a:bodyPr>
            <a:noAutofit/>
          </a:bodyPr>
          <a:lstStyle/>
          <a:p>
            <a:r>
              <a:rPr lang="en-US" sz="4800" dirty="0"/>
              <a:t>One day I’d like to ……..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r="13460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8" b="8118"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" b="2958"/>
          <a:stretch>
            <a:fillRect/>
          </a:stretch>
        </p:blipFill>
        <p:spPr/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4392" y="2996952"/>
            <a:ext cx="2412504" cy="1608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9089" y="4863341"/>
            <a:ext cx="2527807" cy="1682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28581" y="6077742"/>
            <a:ext cx="8104082" cy="497420"/>
          </a:xfrm>
        </p:spPr>
        <p:txBody>
          <a:bodyPr>
            <a:normAutofit/>
          </a:bodyPr>
          <a:lstStyle/>
          <a:p>
            <a:r>
              <a:rPr lang="en-US" sz="2400" dirty="0"/>
              <a:t>Why is it beautiful? What makes it beautiful?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464" y="5307449"/>
            <a:ext cx="11665296" cy="728153"/>
          </a:xfrm>
        </p:spPr>
        <p:txBody>
          <a:bodyPr>
            <a:noAutofit/>
          </a:bodyPr>
          <a:lstStyle/>
          <a:p>
            <a:r>
              <a:rPr lang="en-US" sz="4800" dirty="0"/>
              <a:t>The most beautiful things in the world are …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r="1280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r="8187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0" b="18610"/>
          <a:stretch>
            <a:fillRect/>
          </a:stretch>
        </p:blipFill>
        <p:spPr/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9383" y="2852936"/>
            <a:ext cx="1343161" cy="1328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5991" y="4302962"/>
            <a:ext cx="1619025" cy="1214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074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28580" y="6077742"/>
            <a:ext cx="8667819" cy="49742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Why this specific animal? What characteristics are appealing to you?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1888" y="5307449"/>
            <a:ext cx="10706872" cy="728153"/>
          </a:xfrm>
        </p:spPr>
        <p:txBody>
          <a:bodyPr>
            <a:noAutofit/>
          </a:bodyPr>
          <a:lstStyle/>
          <a:p>
            <a:r>
              <a:rPr lang="en-US" sz="4800" dirty="0"/>
              <a:t>If I were an animal I would …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r="1280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7" b="5417"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r="5200"/>
          <a:stretch>
            <a:fillRect/>
          </a:stretch>
        </p:blipFill>
        <p:spPr/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663" y="5107808"/>
            <a:ext cx="2755962" cy="15502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862" y="2871429"/>
            <a:ext cx="2149898" cy="19520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397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5360" y="6077742"/>
            <a:ext cx="9361039" cy="49742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Why would you like to be this person? What characteristics are appealing to you?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8306" y="5154769"/>
            <a:ext cx="9784632" cy="728153"/>
          </a:xfrm>
        </p:spPr>
        <p:txBody>
          <a:bodyPr>
            <a:noAutofit/>
          </a:bodyPr>
          <a:lstStyle/>
          <a:p>
            <a:r>
              <a:rPr lang="en-US" sz="4800" dirty="0"/>
              <a:t>When I am older I would like to be …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r="6941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" r="5179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5" b="10725"/>
          <a:stretch>
            <a:fillRect/>
          </a:stretch>
        </p:blipFill>
        <p:spPr>
          <a:xfrm>
            <a:off x="6505575" y="3213100"/>
            <a:ext cx="2627313" cy="1651000"/>
          </a:xfrm>
        </p:spPr>
      </p:pic>
    </p:spTree>
    <p:extLst>
      <p:ext uri="{BB962C8B-B14F-4D97-AF65-F5344CB8AC3E}">
        <p14:creationId xmlns:p14="http://schemas.microsoft.com/office/powerpoint/2010/main" val="255187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5360" y="6077742"/>
            <a:ext cx="9361039" cy="497420"/>
          </a:xfrm>
        </p:spPr>
        <p:txBody>
          <a:bodyPr>
            <a:normAutofit/>
          </a:bodyPr>
          <a:lstStyle/>
          <a:p>
            <a:r>
              <a:rPr lang="en-US" sz="2400" dirty="0"/>
              <a:t>Why was it funny? What happened to make it funny?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8306" y="5154769"/>
            <a:ext cx="9784632" cy="728153"/>
          </a:xfrm>
        </p:spPr>
        <p:txBody>
          <a:bodyPr>
            <a:noAutofit/>
          </a:bodyPr>
          <a:lstStyle/>
          <a:p>
            <a:r>
              <a:rPr lang="en-US" sz="4800" dirty="0"/>
              <a:t>The funniest thing I ever saw was …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" r="6627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7" b="6297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" r="6844"/>
          <a:stretch>
            <a:fillRect/>
          </a:stretch>
        </p:blipFill>
        <p:spPr/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8" y="2759273"/>
            <a:ext cx="2300076" cy="20413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8" y="5028685"/>
            <a:ext cx="2277966" cy="17084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399" y="397815"/>
            <a:ext cx="1796032" cy="232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8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5360" y="6077742"/>
            <a:ext cx="9361039" cy="497420"/>
          </a:xfrm>
        </p:spPr>
        <p:txBody>
          <a:bodyPr>
            <a:normAutofit/>
          </a:bodyPr>
          <a:lstStyle/>
          <a:p>
            <a:r>
              <a:rPr lang="en-US" sz="2400" dirty="0"/>
              <a:t>Why is it my </a:t>
            </a:r>
            <a:r>
              <a:rPr lang="en-US" sz="2400" dirty="0" err="1"/>
              <a:t>favourite</a:t>
            </a:r>
            <a:r>
              <a:rPr lang="en-US" sz="2400" dirty="0"/>
              <a:t> food? When do I like to eat it?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8306" y="5154769"/>
            <a:ext cx="9784632" cy="728153"/>
          </a:xfrm>
        </p:spPr>
        <p:txBody>
          <a:bodyPr>
            <a:noAutofit/>
          </a:bodyPr>
          <a:lstStyle/>
          <a:p>
            <a:r>
              <a:rPr lang="en-US" sz="4800" dirty="0"/>
              <a:t>My </a:t>
            </a:r>
            <a:r>
              <a:rPr lang="en-US" sz="4800" dirty="0" err="1"/>
              <a:t>favourite</a:t>
            </a:r>
            <a:r>
              <a:rPr lang="en-US" sz="4800" dirty="0"/>
              <a:t> food is …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r="1280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0" b="18610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r="5145"/>
          <a:stretch>
            <a:fillRect/>
          </a:stretch>
        </p:blipFill>
        <p:spPr/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635" y="4825752"/>
            <a:ext cx="2797393" cy="18798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576" y="2759273"/>
            <a:ext cx="1977549" cy="197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1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5360" y="6233702"/>
            <a:ext cx="9361039" cy="497420"/>
          </a:xfrm>
        </p:spPr>
        <p:txBody>
          <a:bodyPr>
            <a:normAutofit/>
          </a:bodyPr>
          <a:lstStyle/>
          <a:p>
            <a:r>
              <a:rPr lang="en-US" sz="2400" dirty="0"/>
              <a:t>What makes it your </a:t>
            </a:r>
            <a:r>
              <a:rPr lang="en-US" sz="2400" dirty="0" err="1"/>
              <a:t>favourite</a:t>
            </a:r>
            <a:r>
              <a:rPr lang="en-US" sz="2400" dirty="0"/>
              <a:t>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592" y="5505549"/>
            <a:ext cx="12144672" cy="728153"/>
          </a:xfrm>
        </p:spPr>
        <p:txBody>
          <a:bodyPr>
            <a:noAutofit/>
          </a:bodyPr>
          <a:lstStyle/>
          <a:p>
            <a:r>
              <a:rPr lang="en-US" sz="4800" dirty="0"/>
              <a:t>The piece of clothing I like best of all is my…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0" b="18610"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0" b="18610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9" b="10279"/>
          <a:stretch>
            <a:fillRect/>
          </a:stretch>
        </p:blipFill>
        <p:spPr/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678" y="3084986"/>
            <a:ext cx="2075444" cy="2420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219" y="260648"/>
            <a:ext cx="2498625" cy="2498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1147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CDF1CE40-D12A-4BBA-8E29-FD301E3A737A}" vid="{E44D8D76-07A2-4151-9426-1A858C999D66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52213BA-6259-469B-8BD9-3C7F83E2B9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0</TotalTime>
  <Words>358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Children Friends 16x9</vt:lpstr>
      <vt:lpstr>Journal Writing</vt:lpstr>
      <vt:lpstr>One day I’d like to ……..</vt:lpstr>
      <vt:lpstr>The most beautiful things in the world are …</vt:lpstr>
      <vt:lpstr>If I were an animal I would …</vt:lpstr>
      <vt:lpstr>When I am older I would like to be …</vt:lpstr>
      <vt:lpstr>The funniest thing I ever saw was …</vt:lpstr>
      <vt:lpstr>My favourite food is …</vt:lpstr>
      <vt:lpstr>The piece of clothing I like best of all is my…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2016-03-13T07:57:10Z</dcterms:created>
  <dcterms:modified xsi:type="dcterms:W3CDTF">2016-03-20T01:01:43Z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</Properties>
</file>