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77" r:id="rId2"/>
    <p:sldId id="258" r:id="rId3"/>
    <p:sldId id="305" r:id="rId4"/>
    <p:sldId id="306" r:id="rId5"/>
    <p:sldId id="307" r:id="rId6"/>
    <p:sldId id="308" r:id="rId7"/>
    <p:sldId id="261" r:id="rId8"/>
    <p:sldId id="264" r:id="rId9"/>
    <p:sldId id="309" r:id="rId10"/>
    <p:sldId id="310" r:id="rId11"/>
    <p:sldId id="296" r:id="rId12"/>
    <p:sldId id="28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258"/>
            <p14:sldId id="305"/>
            <p14:sldId id="306"/>
            <p14:sldId id="307"/>
            <p14:sldId id="308"/>
          </p14:sldIdLst>
        </p14:section>
        <p14:section name="Author Your Presentation" id="{16378913-E5ED-4281-BAF5-F1F938CB0BED}">
          <p14:sldIdLst>
            <p14:sldId id="261"/>
          </p14:sldIdLst>
        </p14:section>
        <p14:section name="Enrich Your Presentation" id="{E2D565D1-BA5E-44E6-A40E-50A644912248}">
          <p14:sldIdLst>
            <p14:sldId id="264"/>
            <p14:sldId id="309"/>
            <p14:sldId id="310"/>
            <p14:sldId id="296"/>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0464" autoAdjust="0"/>
  </p:normalViewPr>
  <p:slideViewPr>
    <p:cSldViewPr>
      <p:cViewPr varScale="1">
        <p:scale>
          <a:sx n="67" d="100"/>
          <a:sy n="67" d="100"/>
        </p:scale>
        <p:origin x="-2144" y="-11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30/10/16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30/10/16</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AU" smtClean="0"/>
              <a:t>Click to edit Master title style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30/10/16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AU"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AU"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AU"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AU"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30/10/16</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30/10/16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AU"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30/10/16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30/10/16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AU"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AU"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30/10/16</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30/10/16</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AU"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30/10/16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30/10/16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AU"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30/10/16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30/10/16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AU"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AU"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30/10/16</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30/10/16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0.jpeg"/><Relationship Id="rId1" Type="http://schemas.openxmlformats.org/officeDocument/2006/relationships/tags" Target="../tags/tag3.xml"/><Relationship Id="rId2"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9.png"/><Relationship Id="rId1" Type="http://schemas.openxmlformats.org/officeDocument/2006/relationships/tags" Target="../tags/tag1.xml"/><Relationship Id="rId2"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0"/>
            <a:ext cx="7239000" cy="1828800"/>
          </a:xfrm>
        </p:spPr>
        <p:txBody>
          <a:bodyPr>
            <a:normAutofit/>
          </a:bodyPr>
          <a:lstStyle/>
          <a:p>
            <a:pPr algn="l"/>
            <a:r>
              <a:rPr lang="en-US" sz="5600" b="0" dirty="0" smtClean="0"/>
              <a:t>Measuring</a:t>
            </a:r>
            <a:r>
              <a:rPr lang="en-US" sz="5600" b="0" dirty="0" smtClean="0"/>
              <a:t> Length</a:t>
            </a:r>
            <a:endParaRPr lang="en-US" sz="56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861" r="15395"/>
          <a:stretch/>
        </p:blipFill>
        <p:spPr>
          <a:xfrm rot="5400000">
            <a:off x="3174578" y="178222"/>
            <a:ext cx="3252044" cy="6096001"/>
          </a:xfrm>
          <a:prstGeom prst="rect">
            <a:avLst/>
          </a:prstGeom>
        </p:spPr>
      </p:pic>
    </p:spTree>
    <p:extLst>
      <p:ext uri="{BB962C8B-B14F-4D97-AF65-F5344CB8AC3E}">
        <p14:creationId xmlns:p14="http://schemas.microsoft.com/office/powerpoint/2010/main" val="2844724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81200" y="1219200"/>
            <a:ext cx="4876800" cy="1107996"/>
          </a:xfrm>
          <a:prstGeom prst="rect">
            <a:avLst/>
          </a:prstGeom>
          <a:noFill/>
        </p:spPr>
        <p:txBody>
          <a:bodyPr wrap="square" rtlCol="0">
            <a:spAutoFit/>
          </a:bodyPr>
          <a:lstStyle/>
          <a:p>
            <a:pPr algn="ctr"/>
            <a:r>
              <a:rPr lang="en-US" sz="6600" dirty="0" smtClean="0">
                <a:solidFill>
                  <a:schemeClr val="accent4"/>
                </a:solidFill>
              </a:rPr>
              <a:t>Use Initiative </a:t>
            </a:r>
            <a:endParaRPr lang="en-US" sz="6600" dirty="0">
              <a:solidFill>
                <a:schemeClr val="accent4"/>
              </a:solidFill>
            </a:endParaRPr>
          </a:p>
        </p:txBody>
      </p:sp>
      <p:sp>
        <p:nvSpPr>
          <p:cNvPr id="5" name="TextBox 4"/>
          <p:cNvSpPr txBox="1"/>
          <p:nvPr/>
        </p:nvSpPr>
        <p:spPr>
          <a:xfrm>
            <a:off x="381000" y="3581400"/>
            <a:ext cx="2362200" cy="461665"/>
          </a:xfrm>
          <a:prstGeom prst="rect">
            <a:avLst/>
          </a:prstGeom>
          <a:noFill/>
        </p:spPr>
        <p:txBody>
          <a:bodyPr wrap="square" rtlCol="0">
            <a:spAutoFit/>
          </a:bodyPr>
          <a:lstStyle/>
          <a:p>
            <a:r>
              <a:rPr lang="en-US" sz="2400" dirty="0" smtClean="0"/>
              <a:t>Be responsible </a:t>
            </a:r>
            <a:endParaRPr lang="en-US" sz="2400" dirty="0"/>
          </a:p>
        </p:txBody>
      </p:sp>
      <p:sp>
        <p:nvSpPr>
          <p:cNvPr id="6" name="TextBox 5"/>
          <p:cNvSpPr txBox="1"/>
          <p:nvPr/>
        </p:nvSpPr>
        <p:spPr>
          <a:xfrm>
            <a:off x="5867400" y="2971800"/>
            <a:ext cx="3048000" cy="461665"/>
          </a:xfrm>
          <a:prstGeom prst="rect">
            <a:avLst/>
          </a:prstGeom>
          <a:noFill/>
        </p:spPr>
        <p:txBody>
          <a:bodyPr wrap="square" rtlCol="0">
            <a:spAutoFit/>
          </a:bodyPr>
          <a:lstStyle/>
          <a:p>
            <a:r>
              <a:rPr lang="en-US" sz="2400" dirty="0" smtClean="0"/>
              <a:t>Make the right choices</a:t>
            </a:r>
            <a:endParaRPr lang="en-US" sz="2400" dirty="0"/>
          </a:p>
        </p:txBody>
      </p:sp>
      <p:sp>
        <p:nvSpPr>
          <p:cNvPr id="7" name="TextBox 6"/>
          <p:cNvSpPr txBox="1"/>
          <p:nvPr/>
        </p:nvSpPr>
        <p:spPr>
          <a:xfrm>
            <a:off x="4191000" y="5105400"/>
            <a:ext cx="2209800" cy="461665"/>
          </a:xfrm>
          <a:prstGeom prst="rect">
            <a:avLst/>
          </a:prstGeom>
          <a:noFill/>
        </p:spPr>
        <p:txBody>
          <a:bodyPr wrap="square" rtlCol="0">
            <a:spAutoFit/>
          </a:bodyPr>
          <a:lstStyle/>
          <a:p>
            <a:r>
              <a:rPr lang="en-US" sz="2400" dirty="0" smtClean="0"/>
              <a:t>Be respectful</a:t>
            </a:r>
            <a:endParaRPr lang="en-US" sz="24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048000"/>
            <a:ext cx="7010400" cy="1676400"/>
          </a:xfrm>
        </p:spPr>
        <p:txBody>
          <a:bodyPr/>
          <a:lstStyle/>
          <a:p>
            <a:r>
              <a:rPr lang="en-US" dirty="0" smtClean="0"/>
              <a:t>Lets Get Measuring…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355600" y="1549400"/>
            <a:ext cx="8432800" cy="3746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1676400"/>
            <a:ext cx="8001000" cy="3033713"/>
          </a:xfrm>
          <a:prstGeom prst="rect">
            <a:avLst/>
          </a:prstGeom>
        </p:spPr>
      </p:pic>
      <p:cxnSp>
        <p:nvCxnSpPr>
          <p:cNvPr id="5" name="Straight Arrow Connector 4"/>
          <p:cNvCxnSpPr/>
          <p:nvPr/>
        </p:nvCxnSpPr>
        <p:spPr>
          <a:xfrm>
            <a:off x="609600" y="1600200"/>
            <a:ext cx="80772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62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990600"/>
            <a:ext cx="7620000" cy="4286250"/>
          </a:xfrm>
          <a:prstGeom prst="rect">
            <a:avLst/>
          </a:prstGeom>
        </p:spPr>
      </p:pic>
      <p:cxnSp>
        <p:nvCxnSpPr>
          <p:cNvPr id="4" name="Straight Arrow Connector 3"/>
          <p:cNvCxnSpPr/>
          <p:nvPr/>
        </p:nvCxnSpPr>
        <p:spPr>
          <a:xfrm>
            <a:off x="609600" y="609600"/>
            <a:ext cx="7696200" cy="76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32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95400" y="1066800"/>
            <a:ext cx="6324600" cy="4676811"/>
          </a:xfrm>
          <a:prstGeom prst="rect">
            <a:avLst/>
          </a:prstGeom>
        </p:spPr>
      </p:pic>
      <p:cxnSp>
        <p:nvCxnSpPr>
          <p:cNvPr id="5" name="Straight Arrow Connector 4"/>
          <p:cNvCxnSpPr/>
          <p:nvPr/>
        </p:nvCxnSpPr>
        <p:spPr>
          <a:xfrm>
            <a:off x="1295400" y="990600"/>
            <a:ext cx="63246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0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381000"/>
            <a:ext cx="6781800" cy="5656021"/>
          </a:xfrm>
          <a:prstGeom prst="rect">
            <a:avLst/>
          </a:prstGeom>
        </p:spPr>
      </p:pic>
      <p:cxnSp>
        <p:nvCxnSpPr>
          <p:cNvPr id="4" name="Straight Arrow Connector 3"/>
          <p:cNvCxnSpPr/>
          <p:nvPr/>
        </p:nvCxnSpPr>
        <p:spPr>
          <a:xfrm flipH="1">
            <a:off x="1524000" y="1524000"/>
            <a:ext cx="617220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61598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95400" y="2590800"/>
            <a:ext cx="7696200" cy="1349828"/>
          </a:xfrm>
          <a:prstGeom prst="rect">
            <a:avLst/>
          </a:prstGeom>
          <a:noFill/>
        </p:spPr>
        <p:txBody>
          <a:bodyPr wrap="square" rtlCol="0">
            <a:normAutofit fontScale="92500"/>
          </a:bodyPr>
          <a:lstStyle/>
          <a:p>
            <a:r>
              <a:rPr lang="en-US" sz="5200" dirty="0" smtClean="0">
                <a:solidFill>
                  <a:srgbClr val="2C99FC"/>
                </a:solidFill>
              </a:rPr>
              <a:t>What can we use to measure? </a:t>
            </a:r>
            <a:endParaRPr lang="en-US" sz="5200" dirty="0" smtClean="0">
              <a:solidFill>
                <a:srgbClr val="2C99FC"/>
              </a:solidFill>
            </a:endParaRPr>
          </a:p>
          <a:p>
            <a:endParaRPr lang="en-US" dirty="0">
              <a:solidFill>
                <a:prstClr val="black"/>
              </a:solidFill>
            </a:endParaRPr>
          </a:p>
        </p:txBody>
      </p:sp>
      <p:cxnSp>
        <p:nvCxnSpPr>
          <p:cNvPr id="19" name="Straight Connector 18"/>
          <p:cNvCxnSpPr/>
          <p:nvPr/>
        </p:nvCxnSpPr>
        <p:spPr>
          <a:xfrm>
            <a:off x="6172200" y="2884965"/>
            <a:ext cx="274320" cy="0"/>
          </a:xfrm>
          <a:prstGeom prst="line">
            <a:avLst/>
          </a:prstGeom>
          <a:ln w="254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2" name="Title 1"/>
          <p:cNvSpPr>
            <a:spLocks noGrp="1"/>
          </p:cNvSpPr>
          <p:nvPr>
            <p:ph type="title"/>
          </p:nvPr>
        </p:nvSpPr>
        <p:spPr>
          <a:xfrm>
            <a:off x="2146756" y="0"/>
            <a:ext cx="7010400" cy="1143000"/>
          </a:xfrm>
        </p:spPr>
        <p:txBody>
          <a:bodyPr>
            <a:normAutofit/>
          </a:bodyPr>
          <a:lstStyle/>
          <a:p>
            <a:pPr algn="r"/>
            <a:r>
              <a:rPr lang="en-US" sz="3200" dirty="0" smtClean="0"/>
              <a:t>Uniform Measurement</a:t>
            </a:r>
            <a:endParaRPr lang="en-US" sz="3200" dirty="0"/>
          </a:p>
        </p:txBody>
      </p:sp>
      <p:sp>
        <p:nvSpPr>
          <p:cNvPr id="3" name="TextBox 2"/>
          <p:cNvSpPr txBox="1"/>
          <p:nvPr/>
        </p:nvSpPr>
        <p:spPr>
          <a:xfrm>
            <a:off x="2438400" y="2514600"/>
            <a:ext cx="4800600" cy="646331"/>
          </a:xfrm>
          <a:prstGeom prst="rect">
            <a:avLst/>
          </a:prstGeom>
          <a:noFill/>
        </p:spPr>
        <p:txBody>
          <a:bodyPr wrap="square" rtlCol="0">
            <a:spAutoFit/>
          </a:bodyPr>
          <a:lstStyle/>
          <a:p>
            <a:r>
              <a:rPr lang="en-US" sz="2800" dirty="0" smtClean="0"/>
              <a:t>What does </a:t>
            </a:r>
            <a:r>
              <a:rPr lang="en-US" sz="3600" u="sng" dirty="0"/>
              <a:t>u</a:t>
            </a:r>
            <a:r>
              <a:rPr lang="en-US" sz="3600" u="sng" dirty="0" smtClean="0"/>
              <a:t>niform</a:t>
            </a:r>
            <a:r>
              <a:rPr lang="en-US" sz="2800" dirty="0" smtClean="0"/>
              <a:t> mean? </a:t>
            </a:r>
            <a:endParaRPr lang="en-US" sz="28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7800" y="2209799"/>
            <a:ext cx="6553200" cy="2602689"/>
          </a:xfrm>
          <a:prstGeom prst="rect">
            <a:avLst/>
          </a:prstGeom>
        </p:spPr>
      </p:pic>
    </p:spTree>
    <p:extLst>
      <p:ext uri="{BB962C8B-B14F-4D97-AF65-F5344CB8AC3E}">
        <p14:creationId xmlns:p14="http://schemas.microsoft.com/office/powerpoint/2010/main" val="1781253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 PowerPoint 2011.potx</Template>
  <TotalTime>0</TotalTime>
  <Words>94</Words>
  <Application>Microsoft Macintosh PowerPoint</Application>
  <PresentationFormat>On-screen Show (4:3)</PresentationFormat>
  <Paragraphs>18</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Introducing PowerPoint 2011</vt:lpstr>
      <vt:lpstr>Measuring Length</vt:lpstr>
      <vt:lpstr>PowerPoint Presentation</vt:lpstr>
      <vt:lpstr>PowerPoint Presentation</vt:lpstr>
      <vt:lpstr>PowerPoint Presentation</vt:lpstr>
      <vt:lpstr>PowerPoint Presentation</vt:lpstr>
      <vt:lpstr>PowerPoint Presentation</vt:lpstr>
      <vt:lpstr>PowerPoint Presentation</vt:lpstr>
      <vt:lpstr>Uniform Measurement</vt:lpstr>
      <vt:lpstr>PowerPoint Presentation</vt:lpstr>
      <vt:lpstr>PowerPoint Presentation</vt:lpstr>
      <vt:lpstr>PowerPoint Presentation</vt:lpstr>
      <vt:lpstr>Lets Get Measuring…</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2016-10-30T02:08:32Z</dcterms:modified>
</cp:coreProperties>
</file>