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596" y="234892"/>
            <a:ext cx="9448800" cy="1027914"/>
          </a:xfrm>
        </p:spPr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No!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96" y="1434285"/>
            <a:ext cx="9448800" cy="685800"/>
          </a:xfrm>
        </p:spPr>
        <p:txBody>
          <a:bodyPr>
            <a:normAutofit/>
          </a:bodyPr>
          <a:lstStyle/>
          <a:p>
            <a:r>
              <a:rPr lang="en-US" dirty="0"/>
              <a:t>Lettuce Arrays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1" y="2291564"/>
            <a:ext cx="64102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Mr</a:t>
            </a:r>
            <a:r>
              <a:rPr lang="en-US" sz="2400" dirty="0"/>
              <a:t> </a:t>
            </a:r>
            <a:r>
              <a:rPr lang="en-US" sz="2400" dirty="0" err="1"/>
              <a:t>Greenthumbs</a:t>
            </a:r>
            <a:r>
              <a:rPr lang="en-US" sz="2400" dirty="0"/>
              <a:t> has 16 lettuce settlings. He wants to plant them in </a:t>
            </a:r>
            <a:r>
              <a:rPr lang="en-US" sz="2400" u="sng" dirty="0"/>
              <a:t>EQUAL</a:t>
            </a:r>
            <a:r>
              <a:rPr lang="en-US" sz="2400" dirty="0"/>
              <a:t> rows.</a:t>
            </a:r>
          </a:p>
          <a:p>
            <a:endParaRPr lang="en-US" sz="2400" dirty="0"/>
          </a:p>
          <a:p>
            <a:r>
              <a:rPr lang="en-US" sz="2400" dirty="0"/>
              <a:t>How many different ways can </a:t>
            </a:r>
            <a:r>
              <a:rPr lang="en-US" sz="2400" dirty="0" err="1"/>
              <a:t>Mr</a:t>
            </a:r>
            <a:r>
              <a:rPr lang="en-US" sz="2400" dirty="0"/>
              <a:t> </a:t>
            </a:r>
            <a:r>
              <a:rPr lang="en-US" sz="2400" dirty="0" err="1"/>
              <a:t>Greenthumbs</a:t>
            </a:r>
            <a:r>
              <a:rPr lang="en-US" sz="2400" dirty="0"/>
              <a:t> plant his seedlings?</a:t>
            </a:r>
          </a:p>
          <a:p>
            <a:endParaRPr lang="en-US" sz="2400" dirty="0"/>
          </a:p>
          <a:p>
            <a:r>
              <a:rPr lang="en-US" sz="2400" dirty="0"/>
              <a:t>Use whiteboards.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303" y="1262806"/>
            <a:ext cx="3483427" cy="51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7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32" y="173100"/>
            <a:ext cx="9448800" cy="1027914"/>
          </a:xfrm>
        </p:spPr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No!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811" y="1210112"/>
            <a:ext cx="5265890" cy="685800"/>
          </a:xfrm>
        </p:spPr>
        <p:txBody>
          <a:bodyPr>
            <a:normAutofit/>
          </a:bodyPr>
          <a:lstStyle/>
          <a:p>
            <a:r>
              <a:rPr lang="en-US" dirty="0"/>
              <a:t>Arrays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616" y="2056672"/>
            <a:ext cx="6410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use your knowledge of arrays to work out the total number of counters. </a:t>
            </a:r>
          </a:p>
          <a:p>
            <a:endParaRPr lang="en-US" sz="2400" dirty="0"/>
          </a:p>
          <a:p>
            <a:r>
              <a:rPr lang="en-US" sz="2400" dirty="0"/>
              <a:t>The white sheet of paper is covering the other counters.</a:t>
            </a:r>
          </a:p>
          <a:p>
            <a:endParaRPr lang="en-US" sz="2400" dirty="0"/>
          </a:p>
          <a:p>
            <a:r>
              <a:rPr lang="en-US" sz="2400" dirty="0"/>
              <a:t>Describe how you worked it out.</a:t>
            </a:r>
          </a:p>
          <a:p>
            <a:endParaRPr lang="en-US" sz="2400" dirty="0"/>
          </a:p>
          <a:p>
            <a:r>
              <a:rPr lang="en-US" sz="2400" dirty="0"/>
              <a:t>Use whiteboards. </a:t>
            </a:r>
          </a:p>
        </p:txBody>
      </p:sp>
      <p:sp>
        <p:nvSpPr>
          <p:cNvPr id="4" name="Oval 3"/>
          <p:cNvSpPr/>
          <p:nvPr/>
        </p:nvSpPr>
        <p:spPr>
          <a:xfrm>
            <a:off x="7022611" y="1319985"/>
            <a:ext cx="594593" cy="575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531" y="1315314"/>
            <a:ext cx="609653" cy="58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11" y="1310645"/>
            <a:ext cx="609653" cy="585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11" y="2010212"/>
            <a:ext cx="609653" cy="585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91" y="2019552"/>
            <a:ext cx="609653" cy="585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11" y="2019552"/>
            <a:ext cx="609653" cy="585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11" y="2709779"/>
            <a:ext cx="609653" cy="585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91" y="2705352"/>
            <a:ext cx="609653" cy="585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10" y="2728459"/>
            <a:ext cx="609653" cy="5852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11" y="3437366"/>
            <a:ext cx="609653" cy="585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469" y="3437366"/>
            <a:ext cx="609653" cy="585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510" y="3437366"/>
            <a:ext cx="609653" cy="585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5081" y="4164953"/>
            <a:ext cx="2146552" cy="1317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97525" y="1344093"/>
            <a:ext cx="2146552" cy="41798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596" y="234892"/>
            <a:ext cx="9448800" cy="1027914"/>
          </a:xfrm>
        </p:spPr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No!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96" y="1315865"/>
            <a:ext cx="9448800" cy="3443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the numbers provided create the largest and smallest possible numbers.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9596" y="1921079"/>
            <a:ext cx="1497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1629" y="1954635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7582" y="1954635"/>
            <a:ext cx="419449" cy="478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01922" y="1954635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1096" y="1950162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1629" y="3062631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72748" y="3062631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31096" y="3062631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01921" y="3062631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89046" y="4414332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18220" y="4414332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1921" y="4414332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31094" y="4414278"/>
            <a:ext cx="394283" cy="4781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210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596" y="112989"/>
            <a:ext cx="9448800" cy="1027914"/>
          </a:xfrm>
        </p:spPr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No!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96" y="1140903"/>
            <a:ext cx="9448800" cy="9791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Addition Strategies</a:t>
            </a:r>
          </a:p>
          <a:p>
            <a:r>
              <a:rPr lang="en-US" dirty="0"/>
              <a:t>Can you tell me four different ways to add 19 + 23? </a:t>
            </a:r>
          </a:p>
          <a:p>
            <a:r>
              <a:rPr lang="en-US" dirty="0"/>
              <a:t>Use A4 sheet of paper.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00816"/>
              </p:ext>
            </p:extLst>
          </p:nvPr>
        </p:nvGraphicFramePr>
        <p:xfrm>
          <a:off x="1000153" y="2276156"/>
          <a:ext cx="9972648" cy="445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324">
                  <a:extLst>
                    <a:ext uri="{9D8B030D-6E8A-4147-A177-3AD203B41FA5}">
                      <a16:colId xmlns:a16="http://schemas.microsoft.com/office/drawing/2014/main" val="3119785004"/>
                    </a:ext>
                  </a:extLst>
                </a:gridCol>
                <a:gridCol w="4986324">
                  <a:extLst>
                    <a:ext uri="{9D8B030D-6E8A-4147-A177-3AD203B41FA5}">
                      <a16:colId xmlns:a16="http://schemas.microsoft.com/office/drawing/2014/main" val="1054379440"/>
                    </a:ext>
                  </a:extLst>
                </a:gridCol>
              </a:tblGrid>
              <a:tr h="222590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07930"/>
                  </a:ext>
                </a:extLst>
              </a:tr>
              <a:tr h="2225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854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177716" y="3691158"/>
            <a:ext cx="3665990" cy="20049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9505" y="4244829"/>
            <a:ext cx="208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19 + 23</a:t>
            </a:r>
          </a:p>
        </p:txBody>
      </p:sp>
    </p:spTree>
    <p:extLst>
      <p:ext uri="{BB962C8B-B14F-4D97-AF65-F5344CB8AC3E}">
        <p14:creationId xmlns:p14="http://schemas.microsoft.com/office/powerpoint/2010/main" val="302699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596" y="234892"/>
            <a:ext cx="9448800" cy="1027914"/>
          </a:xfrm>
        </p:spPr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No!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96" y="1434285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Addition Strategies</a:t>
            </a:r>
          </a:p>
          <a:p>
            <a:r>
              <a:rPr lang="en-US" dirty="0"/>
              <a:t>Can you tell me four </a:t>
            </a:r>
            <a:r>
              <a:rPr lang="en-US"/>
              <a:t>different ways to add 19 + 23?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53" y="2276156"/>
          <a:ext cx="9972648" cy="445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324">
                  <a:extLst>
                    <a:ext uri="{9D8B030D-6E8A-4147-A177-3AD203B41FA5}">
                      <a16:colId xmlns:a16="http://schemas.microsoft.com/office/drawing/2014/main" val="3119785004"/>
                    </a:ext>
                  </a:extLst>
                </a:gridCol>
                <a:gridCol w="4986324">
                  <a:extLst>
                    <a:ext uri="{9D8B030D-6E8A-4147-A177-3AD203B41FA5}">
                      <a16:colId xmlns:a16="http://schemas.microsoft.com/office/drawing/2014/main" val="1054379440"/>
                    </a:ext>
                  </a:extLst>
                </a:gridCol>
              </a:tblGrid>
              <a:tr h="222590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07930"/>
                  </a:ext>
                </a:extLst>
              </a:tr>
              <a:tr h="2225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854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177716" y="3691158"/>
            <a:ext cx="3665990" cy="20049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49505" y="4244829"/>
            <a:ext cx="208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26 + 32</a:t>
            </a:r>
          </a:p>
        </p:txBody>
      </p:sp>
    </p:spTree>
    <p:extLst>
      <p:ext uri="{BB962C8B-B14F-4D97-AF65-F5344CB8AC3E}">
        <p14:creationId xmlns:p14="http://schemas.microsoft.com/office/powerpoint/2010/main" val="9603658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47</TotalTime>
  <Words>162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My favourite No!</vt:lpstr>
      <vt:lpstr>My favourite No!</vt:lpstr>
      <vt:lpstr>My favourite No!</vt:lpstr>
      <vt:lpstr>My favourite No!</vt:lpstr>
      <vt:lpstr>My favourite No!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No!</dc:title>
  <dc:creator>Lovely</dc:creator>
  <cp:lastModifiedBy>Lovely</cp:lastModifiedBy>
  <cp:revision>6</cp:revision>
  <dcterms:created xsi:type="dcterms:W3CDTF">2016-10-16T11:53:07Z</dcterms:created>
  <dcterms:modified xsi:type="dcterms:W3CDTF">2016-10-16T12:41:05Z</dcterms:modified>
</cp:coreProperties>
</file>