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881" y="3761116"/>
            <a:ext cx="4639723" cy="1673525"/>
          </a:xfrm>
        </p:spPr>
        <p:txBody>
          <a:bodyPr>
            <a:noAutofit/>
          </a:bodyPr>
          <a:lstStyle/>
          <a:p>
            <a:r>
              <a:rPr lang="en-US" sz="9600" dirty="0"/>
              <a:t>Money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1003">
            <a:off x="6175409" y="326892"/>
            <a:ext cx="5780676" cy="2169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7957">
            <a:off x="2011074" y="689182"/>
            <a:ext cx="3372598" cy="2598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405" y="3137447"/>
            <a:ext cx="4398684" cy="33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161" y="229950"/>
            <a:ext cx="8915399" cy="615439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161" y="845389"/>
            <a:ext cx="10796449" cy="431320"/>
          </a:xfrm>
        </p:spPr>
        <p:txBody>
          <a:bodyPr/>
          <a:lstStyle/>
          <a:p>
            <a:r>
              <a:rPr lang="en-US" dirty="0"/>
              <a:t>Solve the following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1" y="1558991"/>
            <a:ext cx="7278116" cy="24292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8" y="4206733"/>
            <a:ext cx="3658111" cy="247684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28" y="1558991"/>
            <a:ext cx="3683321" cy="24292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047" y="4206733"/>
            <a:ext cx="7464962" cy="24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77" y="396814"/>
            <a:ext cx="9867332" cy="922373"/>
          </a:xfrm>
        </p:spPr>
        <p:txBody>
          <a:bodyPr>
            <a:normAutofit fontScale="90000"/>
          </a:bodyPr>
          <a:lstStyle/>
          <a:p>
            <a:r>
              <a:rPr lang="en-US" dirty="0"/>
              <a:t>Money – Change, Counting On Strategy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77" y="1940288"/>
            <a:ext cx="10002888" cy="41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903" y="362853"/>
            <a:ext cx="3807876" cy="319123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complete the table together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turn </a:t>
            </a:r>
            <a:r>
              <a:rPr lang="en-US"/>
              <a:t>complete </a:t>
            </a:r>
            <a:br>
              <a:rPr lang="en-US"/>
            </a:br>
            <a:r>
              <a:rPr lang="en-US"/>
              <a:t>page </a:t>
            </a:r>
            <a:r>
              <a:rPr lang="en-US" dirty="0"/>
              <a:t>38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362853"/>
            <a:ext cx="5970006" cy="59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Old Currency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0659">
            <a:off x="6772618" y="1081432"/>
            <a:ext cx="5029853" cy="2534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0187">
            <a:off x="3106748" y="2087724"/>
            <a:ext cx="3339150" cy="180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3018">
            <a:off x="2281086" y="4644041"/>
            <a:ext cx="3200078" cy="169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7215">
            <a:off x="7233325" y="4354311"/>
            <a:ext cx="3810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85" y="1606020"/>
            <a:ext cx="3691172" cy="4376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99" y="356874"/>
            <a:ext cx="2587235" cy="5293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601" y="159484"/>
            <a:ext cx="815392" cy="799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993" y="583343"/>
            <a:ext cx="974043" cy="9740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5660">
            <a:off x="1775708" y="450715"/>
            <a:ext cx="874782" cy="1492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612" y="462686"/>
            <a:ext cx="2492932" cy="799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3903" y="5509394"/>
            <a:ext cx="5085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Old – Out of Circulation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9601" y="5909503"/>
            <a:ext cx="451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New - Circulating</a:t>
            </a:r>
          </a:p>
        </p:txBody>
      </p:sp>
    </p:spTree>
    <p:extLst>
      <p:ext uri="{BB962C8B-B14F-4D97-AF65-F5344CB8AC3E}">
        <p14:creationId xmlns:p14="http://schemas.microsoft.com/office/powerpoint/2010/main" val="188266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25" y="221561"/>
            <a:ext cx="11862033" cy="776729"/>
          </a:xfrm>
        </p:spPr>
        <p:txBody>
          <a:bodyPr/>
          <a:lstStyle/>
          <a:p>
            <a:r>
              <a:rPr lang="en-US" dirty="0"/>
              <a:t>Different combination to represent an amount.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634" y="998290"/>
            <a:ext cx="8915399" cy="645952"/>
          </a:xfrm>
        </p:spPr>
        <p:txBody>
          <a:bodyPr/>
          <a:lstStyle/>
          <a:p>
            <a:r>
              <a:rPr lang="en-US" dirty="0"/>
              <a:t>Divide your A3 page into quarters.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81832"/>
              </p:ext>
            </p:extLst>
          </p:nvPr>
        </p:nvGraphicFramePr>
        <p:xfrm>
          <a:off x="2460063" y="1644242"/>
          <a:ext cx="8378738" cy="499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69">
                  <a:extLst>
                    <a:ext uri="{9D8B030D-6E8A-4147-A177-3AD203B41FA5}">
                      <a16:colId xmlns:a16="http://schemas.microsoft.com/office/drawing/2014/main" val="1473119152"/>
                    </a:ext>
                  </a:extLst>
                </a:gridCol>
                <a:gridCol w="4189369">
                  <a:extLst>
                    <a:ext uri="{9D8B030D-6E8A-4147-A177-3AD203B41FA5}">
                      <a16:colId xmlns:a16="http://schemas.microsoft.com/office/drawing/2014/main" val="2680326465"/>
                    </a:ext>
                  </a:extLst>
                </a:gridCol>
              </a:tblGrid>
              <a:tr h="2495725">
                <a:tc>
                  <a:txBody>
                    <a:bodyPr/>
                    <a:lstStyle/>
                    <a:p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64942"/>
                  </a:ext>
                </a:extLst>
              </a:tr>
              <a:tr h="2495725">
                <a:tc>
                  <a:txBody>
                    <a:bodyPr/>
                    <a:lstStyle/>
                    <a:p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2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17" y="2197067"/>
            <a:ext cx="285750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2197067"/>
            <a:ext cx="846069" cy="84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405" y="2197067"/>
            <a:ext cx="846069" cy="846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27" y="2197067"/>
            <a:ext cx="10096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937" y="4600594"/>
            <a:ext cx="846069" cy="846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37" y="4601401"/>
            <a:ext cx="846069" cy="846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52" y="4334812"/>
            <a:ext cx="1165689" cy="1151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52" y="5312347"/>
            <a:ext cx="1165689" cy="1151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625" y="4830892"/>
            <a:ext cx="676519" cy="676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605" y="4295883"/>
            <a:ext cx="923079" cy="844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304" y="5312347"/>
            <a:ext cx="917380" cy="839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013" y="4295883"/>
            <a:ext cx="1165689" cy="1151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871" y="4293677"/>
            <a:ext cx="969431" cy="957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702" y="4870574"/>
            <a:ext cx="969431" cy="957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575" y="5734251"/>
            <a:ext cx="729683" cy="7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632" y="254995"/>
            <a:ext cx="9835202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Each member in the team will have a new number to share back with the group and explain the different grouping.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7169" y="2720048"/>
            <a:ext cx="25670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$32.00</a:t>
            </a:r>
          </a:p>
          <a:p>
            <a:pPr marL="342900" indent="-342900">
              <a:buAutoNum type="arabicPeriod"/>
            </a:pPr>
            <a:r>
              <a:rPr lang="en-US" sz="4400" dirty="0"/>
              <a:t>$21.00</a:t>
            </a:r>
          </a:p>
          <a:p>
            <a:pPr marL="342900" indent="-342900">
              <a:buAutoNum type="arabicPeriod"/>
            </a:pPr>
            <a:r>
              <a:rPr lang="en-US" sz="4400" dirty="0"/>
              <a:t>$16.00</a:t>
            </a:r>
          </a:p>
          <a:p>
            <a:pPr marL="342900" indent="-342900">
              <a:buAutoNum type="arabicPeriod"/>
            </a:pPr>
            <a:r>
              <a:rPr lang="en-US" sz="4400" dirty="0"/>
              <a:t>$9.00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3684" y="2796947"/>
            <a:ext cx="24730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$27.00</a:t>
            </a:r>
          </a:p>
          <a:p>
            <a:pPr marL="342900" indent="-342900">
              <a:buAutoNum type="arabicPeriod"/>
            </a:pPr>
            <a:r>
              <a:rPr lang="en-US" sz="4400" dirty="0"/>
              <a:t>$18.00</a:t>
            </a:r>
          </a:p>
          <a:p>
            <a:pPr marL="342900" indent="-342900">
              <a:buAutoNum type="arabicPeriod"/>
            </a:pPr>
            <a:r>
              <a:rPr lang="en-US" sz="4400" dirty="0"/>
              <a:t>$13.00</a:t>
            </a:r>
          </a:p>
          <a:p>
            <a:pPr marL="342900" indent="-342900">
              <a:buAutoNum type="arabicPeriod"/>
            </a:pPr>
            <a:r>
              <a:rPr lang="en-US" sz="4400" dirty="0"/>
              <a:t>$6.00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9830" y="2796947"/>
            <a:ext cx="25670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$25.00</a:t>
            </a:r>
          </a:p>
          <a:p>
            <a:pPr marL="342900" indent="-342900">
              <a:buAutoNum type="arabicPeriod"/>
            </a:pPr>
            <a:r>
              <a:rPr lang="en-US" sz="4400" dirty="0"/>
              <a:t>$15.00</a:t>
            </a:r>
          </a:p>
          <a:p>
            <a:pPr marL="342900" indent="-342900">
              <a:buAutoNum type="arabicPeriod"/>
            </a:pPr>
            <a:r>
              <a:rPr lang="en-US" sz="4400" dirty="0"/>
              <a:t>$10.00</a:t>
            </a:r>
          </a:p>
          <a:p>
            <a:pPr marL="342900" indent="-342900">
              <a:buAutoNum type="arabicPeriod"/>
            </a:pPr>
            <a:r>
              <a:rPr lang="en-US" sz="4400" dirty="0"/>
              <a:t>$2.00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7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991" y="389219"/>
            <a:ext cx="9382196" cy="885908"/>
          </a:xfrm>
        </p:spPr>
        <p:txBody>
          <a:bodyPr>
            <a:normAutofit fontScale="90000"/>
          </a:bodyPr>
          <a:lstStyle/>
          <a:p>
            <a:r>
              <a:rPr lang="en-US" dirty="0"/>
              <a:t>Skip Counting – Using whiteboard or exercise book to record your answers.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73" y="1936211"/>
            <a:ext cx="739243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3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Counting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24" y="1432506"/>
            <a:ext cx="9189387" cy="49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18" y="624110"/>
            <a:ext cx="9572294" cy="859633"/>
          </a:xfrm>
        </p:spPr>
        <p:txBody>
          <a:bodyPr/>
          <a:lstStyle/>
          <a:p>
            <a:r>
              <a:rPr lang="en-US" dirty="0"/>
              <a:t>Skip Counting – Rally Coach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5064" y="1915064"/>
            <a:ext cx="9730596" cy="387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3200" dirty="0"/>
              <a:t>How many $5.00 do I need to make $20.00.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3200" dirty="0"/>
              <a:t>How many $10.00 do I need to make $120.00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3200" dirty="0"/>
              <a:t>How many $20.00 do I need to make $200.00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3200" dirty="0"/>
              <a:t>How many $50.00 do I need to make $500.00</a:t>
            </a:r>
          </a:p>
        </p:txBody>
      </p:sp>
    </p:spTree>
    <p:extLst>
      <p:ext uri="{BB962C8B-B14F-4D97-AF65-F5344CB8AC3E}">
        <p14:creationId xmlns:p14="http://schemas.microsoft.com/office/powerpoint/2010/main" val="264147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– Adding coins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0" y="1460863"/>
            <a:ext cx="5551659" cy="42678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407" y="2793274"/>
            <a:ext cx="604559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13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166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Money</vt:lpstr>
      <vt:lpstr>Very Old Currency</vt:lpstr>
      <vt:lpstr>PowerPoint Presentation</vt:lpstr>
      <vt:lpstr>Different combination to represent an amount.</vt:lpstr>
      <vt:lpstr>Each member in the team will have a new number to share back with the group and explain the different grouping.</vt:lpstr>
      <vt:lpstr>Skip Counting – Using whiteboard or exercise book to record your answers.</vt:lpstr>
      <vt:lpstr>Skip Counting</vt:lpstr>
      <vt:lpstr>Skip Counting – Rally Coach</vt:lpstr>
      <vt:lpstr>Money – Adding coins</vt:lpstr>
      <vt:lpstr>Warm up </vt:lpstr>
      <vt:lpstr>Money – Change, Counting On Strategy</vt:lpstr>
      <vt:lpstr>Lets complete the table together  Your turn complete  page 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Lovely</dc:creator>
  <cp:lastModifiedBy>Lovely</cp:lastModifiedBy>
  <cp:revision>15</cp:revision>
  <dcterms:created xsi:type="dcterms:W3CDTF">2016-07-24T07:07:25Z</dcterms:created>
  <dcterms:modified xsi:type="dcterms:W3CDTF">2016-07-24T09:00:29Z</dcterms:modified>
</cp:coreProperties>
</file>